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39A7E4-E192-471D-917D-AD073C056251}" v="3" dt="2025-07-05T19:46:06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6" d="100"/>
          <a:sy n="66" d="100"/>
        </p:scale>
        <p:origin x="952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Amoah" userId="bcffaa42-8076-4876-8cf2-9eefb829b84f" providerId="ADAL" clId="{DB39A7E4-E192-471D-917D-AD073C056251}"/>
    <pc:docChg chg="modSld">
      <pc:chgData name="Theresa Amoah" userId="bcffaa42-8076-4876-8cf2-9eefb829b84f" providerId="ADAL" clId="{DB39A7E4-E192-471D-917D-AD073C056251}" dt="2025-07-05T19:46:08.746" v="100" actId="962"/>
      <pc:docMkLst>
        <pc:docMk/>
      </pc:docMkLst>
      <pc:sldChg chg="addSp delSp modSp mod">
        <pc:chgData name="Theresa Amoah" userId="bcffaa42-8076-4876-8cf2-9eefb829b84f" providerId="ADAL" clId="{DB39A7E4-E192-471D-917D-AD073C056251}" dt="2025-07-05T19:46:08.746" v="100" actId="962"/>
        <pc:sldMkLst>
          <pc:docMk/>
          <pc:sldMk cId="2121793513" sldId="2147469968"/>
        </pc:sldMkLst>
        <pc:spChg chg="del">
          <ac:chgData name="Theresa Amoah" userId="bcffaa42-8076-4876-8cf2-9eefb829b84f" providerId="ADAL" clId="{DB39A7E4-E192-471D-917D-AD073C056251}" dt="2025-07-05T19:26:17.582" v="75" actId="931"/>
          <ac:spMkLst>
            <pc:docMk/>
            <pc:sldMk cId="2121793513" sldId="2147469968"/>
            <ac:spMk id="2" creationId="{1B0A45FC-5AD3-7EAA-7495-020164272EE9}"/>
          </ac:spMkLst>
        </pc:spChg>
        <pc:spChg chg="del">
          <ac:chgData name="Theresa Amoah" userId="bcffaa42-8076-4876-8cf2-9eefb829b84f" providerId="ADAL" clId="{DB39A7E4-E192-471D-917D-AD073C056251}" dt="2025-07-05T19:27:25.908" v="78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Theresa Amoah" userId="bcffaa42-8076-4876-8cf2-9eefb829b84f" providerId="ADAL" clId="{DB39A7E4-E192-471D-917D-AD073C056251}" dt="2025-07-05T19:46:06.756" v="98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Theresa Amoah" userId="bcffaa42-8076-4876-8cf2-9eefb829b84f" providerId="ADAL" clId="{DB39A7E4-E192-471D-917D-AD073C056251}" dt="2025-07-05T15:07:16.935" v="74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Theresa Amoah" userId="bcffaa42-8076-4876-8cf2-9eefb829b84f" providerId="ADAL" clId="{DB39A7E4-E192-471D-917D-AD073C056251}" dt="2025-07-05T19:27:59.335" v="97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Theresa Amoah" userId="bcffaa42-8076-4876-8cf2-9eefb829b84f" providerId="ADAL" clId="{DB39A7E4-E192-471D-917D-AD073C056251}" dt="2025-07-05T15:06:18.041" v="8" actId="20577"/>
          <ac:spMkLst>
            <pc:docMk/>
            <pc:sldMk cId="2121793513" sldId="2147469968"/>
            <ac:spMk id="26" creationId="{0EEC400A-D62C-5BA6-9152-586C6DDE2307}"/>
          </ac:spMkLst>
        </pc:spChg>
        <pc:picChg chg="add mod">
          <ac:chgData name="Theresa Amoah" userId="bcffaa42-8076-4876-8cf2-9eefb829b84f" providerId="ADAL" clId="{DB39A7E4-E192-471D-917D-AD073C056251}" dt="2025-07-05T19:26:22.469" v="77" actId="962"/>
          <ac:picMkLst>
            <pc:docMk/>
            <pc:sldMk cId="2121793513" sldId="2147469968"/>
            <ac:picMk id="33" creationId="{5674512E-83A4-2911-E765-71C32A3C8A0A}"/>
          </ac:picMkLst>
        </pc:picChg>
        <pc:picChg chg="add mod">
          <ac:chgData name="Theresa Amoah" userId="bcffaa42-8076-4876-8cf2-9eefb829b84f" providerId="ADAL" clId="{DB39A7E4-E192-471D-917D-AD073C056251}" dt="2025-07-05T19:27:28.283" v="80" actId="962"/>
          <ac:picMkLst>
            <pc:docMk/>
            <pc:sldMk cId="2121793513" sldId="2147469968"/>
            <ac:picMk id="35" creationId="{FB006145-AF47-C854-9E0C-1FC5340F5B82}"/>
          </ac:picMkLst>
        </pc:picChg>
        <pc:picChg chg="add mod">
          <ac:chgData name="Theresa Amoah" userId="bcffaa42-8076-4876-8cf2-9eefb829b84f" providerId="ADAL" clId="{DB39A7E4-E192-471D-917D-AD073C056251}" dt="2025-07-05T19:46:08.746" v="100" actId="962"/>
          <ac:picMkLst>
            <pc:docMk/>
            <pc:sldMk cId="2121793513" sldId="2147469968"/>
            <ac:picMk id="37" creationId="{C6D379DA-9F32-1D07-05F9-720C00D8AB4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fif"/><Relationship Id="rId7" Type="http://schemas.openxmlformats.org/officeDocument/2006/relationships/image" Target="../media/image18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red jacket&#10;&#10;Description automatically generated">
            <a:extLst>
              <a:ext uri="{FF2B5EF4-FFF2-40B4-BE49-F238E27FC236}">
                <a16:creationId xmlns:a16="http://schemas.microsoft.com/office/drawing/2014/main" id="{5674512E-83A4-2911-E765-71C32A3C8A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713" b="16713"/>
          <a:stretch>
            <a:fillRect/>
          </a:stretch>
        </p:blipFill>
        <p:spPr/>
      </p:pic>
      <p:pic>
        <p:nvPicPr>
          <p:cNvPr id="35" name="Picture Placeholder 34" descr="A person standing in a corn field&#10;&#10;Description automatically generated">
            <a:extLst>
              <a:ext uri="{FF2B5EF4-FFF2-40B4-BE49-F238E27FC236}">
                <a16:creationId xmlns:a16="http://schemas.microsoft.com/office/drawing/2014/main" id="{FB006145-AF47-C854-9E0C-1FC5340F5B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7" name="Picture Placeholder 3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6D379DA-9F32-1D07-05F9-720C00D8AB4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ZONAL HEAD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25YEARS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OLAM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TO GROW MY CAREER AND UNITY KEEPS ME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SPOUSE, FAMILY AND 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FARMING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AND TUO ZAAFI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ISLAMIC TEACHINGS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HARUNA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SHAIBU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FOOTBALL IS THE GAME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10220</TotalTime>
  <Words>121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Theresa Amoah</cp:lastModifiedBy>
  <cp:revision>78</cp:revision>
  <dcterms:created xsi:type="dcterms:W3CDTF">2022-11-27T12:58:00Z</dcterms:created>
  <dcterms:modified xsi:type="dcterms:W3CDTF">2025-07-05T19:46:17Z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